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4C7C"/>
    <a:srgbClr val="F6B963"/>
    <a:srgbClr val="254F5D"/>
    <a:srgbClr val="497C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71" d="100"/>
          <a:sy n="71" d="100"/>
        </p:scale>
        <p:origin x="1138" y="3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5E018-8721-8856-A14F-7B8CFD3186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80C39B-1FC5-048E-8706-0CE060F849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B3DB47-6CF2-F9A0-F1FB-8170C08B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B6B1F-E1D6-4AAA-A25C-940B3B393307}" type="datetimeFigureOut">
              <a:rPr lang="en-IN" smtClean="0"/>
              <a:t>23-07-2024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A223C-42B8-C9B6-AABF-52DF41CAF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E3413-BA82-1B6D-48A8-C6501D8DE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858B5-50A8-4776-8A15-FD633EFB4D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1132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B4561-C75B-D91E-22E3-61D1C2866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000A58-FC4B-C783-178C-230F56AFE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AE62B-7B99-5831-26AF-462DE7C5E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B6B1F-E1D6-4AAA-A25C-940B3B393307}" type="datetimeFigureOut">
              <a:rPr lang="en-IN" smtClean="0"/>
              <a:t>23-07-2024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82716-FCCA-F888-E9BD-A03214CA3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4ADE83-CD74-EB97-9EBF-D0AB951F9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858B5-50A8-4776-8A15-FD633EFB4D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0662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FFD841-2630-1182-A37C-3DFB8D507F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2428FB-7D44-2DD8-90E3-BB70CE3ACE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88CB4-4BDB-6B55-6B1D-06C420E84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B6B1F-E1D6-4AAA-A25C-940B3B393307}" type="datetimeFigureOut">
              <a:rPr lang="en-IN" smtClean="0"/>
              <a:t>23-07-2024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CB5C1E-0F1D-0CD7-0C42-917A01A13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4F0F6-B217-70F7-BA70-D900CA17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858B5-50A8-4776-8A15-FD633EFB4D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9836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EF7AD-B0D0-C54C-380D-8578319C2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06C31-3280-ABB0-71B9-B9DDC9B04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DF003-2A52-F110-8B00-2845D94A8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B6B1F-E1D6-4AAA-A25C-940B3B393307}" type="datetimeFigureOut">
              <a:rPr lang="en-IN" smtClean="0"/>
              <a:t>23-07-2024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86FB8-EC35-292A-33D4-E3990A2F6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EC542-EBFB-67CB-16F1-986D8DDA2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858B5-50A8-4776-8A15-FD633EFB4D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0859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37D8A-C486-0103-D585-76CF39DFD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9CF8F-2B55-9422-B7A1-FF325FC95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C1B4-3BC3-9977-A17F-13A6946A2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B6B1F-E1D6-4AAA-A25C-940B3B393307}" type="datetimeFigureOut">
              <a:rPr lang="en-IN" smtClean="0"/>
              <a:t>23-07-2024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53680-E35F-E345-728B-1D6052980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F461B-EF83-DFEB-DEB1-390E71D28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858B5-50A8-4776-8A15-FD633EFB4D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6600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BE990-20EB-E0C5-EC90-A5C709636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097B1-4372-21CC-E0CE-9592448D7B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DA40A7-7468-5F30-B175-B52F5D88C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13A98D-7246-07D0-9367-008E7622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B6B1F-E1D6-4AAA-A25C-940B3B393307}" type="datetimeFigureOut">
              <a:rPr lang="en-IN" smtClean="0"/>
              <a:t>23-07-2024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14AF8D-093E-5687-E802-35D76A8F7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0A049-B8C7-7D9B-B199-453CB6C6F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858B5-50A8-4776-8A15-FD633EFB4D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8636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A1209-04C0-A9D4-0AA2-ED391F4AA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3487B-E771-73AA-A044-D4C62131A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34E43-358C-5EDC-9E77-19C57ECD74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247188-33A0-2CA7-DCFB-4269B82B8F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50944F-438D-03DE-05BC-A7A18D0BFA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9661D0-8ED7-EB31-1376-31E5D2481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B6B1F-E1D6-4AAA-A25C-940B3B393307}" type="datetimeFigureOut">
              <a:rPr lang="en-IN" smtClean="0"/>
              <a:t>23-07-2024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EAB531-91B4-3F41-41E0-2B50A05CB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2D057C-24F8-0F1A-1DBB-95BC2A12B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858B5-50A8-4776-8A15-FD633EFB4D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8340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EB842-DE2F-CC3B-12CB-287957DE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C1E7E0-29C9-68F7-1FAE-4A8430DEA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B6B1F-E1D6-4AAA-A25C-940B3B393307}" type="datetimeFigureOut">
              <a:rPr lang="en-IN" smtClean="0"/>
              <a:t>23-07-2024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F925B1-FCFB-E5C0-653F-51E55ECE8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99E2F3-EC9A-7602-949A-4DB019977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858B5-50A8-4776-8A15-FD633EFB4D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4193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D9FF64-0004-CD4F-2F75-4C9EFA3F0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B6B1F-E1D6-4AAA-A25C-940B3B393307}" type="datetimeFigureOut">
              <a:rPr lang="en-IN" smtClean="0"/>
              <a:t>23-07-2024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ACE467-0C21-8F29-41EF-8DAD31DEE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56A5E-72B7-9534-CDCF-4A21B620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858B5-50A8-4776-8A15-FD633EFB4D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163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E6BB3-8EE6-944F-FB1C-97F2131BE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B9606-73BC-2E6B-E25C-83C8A225C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B8402-D209-A90C-BF6D-348E34ACA9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EBB287-F95B-8CD8-EE50-5AB461D50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B6B1F-E1D6-4AAA-A25C-940B3B393307}" type="datetimeFigureOut">
              <a:rPr lang="en-IN" smtClean="0"/>
              <a:t>23-07-2024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504362-5692-A53B-5C29-7BD18A49F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6FB7A-F5AC-26CF-72C6-6C6687F5F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858B5-50A8-4776-8A15-FD633EFB4D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6104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853EE-190F-AFC6-91D5-C7C2AC81E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9ECEF9-448C-7EF6-3ED4-A02BD99D1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0BB74C-91AE-FE1A-93E3-3DF8FBAC94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BC8131-25BD-E8B8-593A-183F76132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B6B1F-E1D6-4AAA-A25C-940B3B393307}" type="datetimeFigureOut">
              <a:rPr lang="en-IN" smtClean="0"/>
              <a:t>23-07-2024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988AB-E8C2-6669-176D-43C3D6AEB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2E374-1B29-6B59-333E-2EDDC5E99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858B5-50A8-4776-8A15-FD633EFB4D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9430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EBEA7-4FB1-0BE9-0026-5CAD9894D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1B5512-4578-759C-1639-76BE8557A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D0229-00E2-F6E4-BD2F-8E8F095A85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7B6B1F-E1D6-4AAA-A25C-940B3B393307}" type="datetimeFigureOut">
              <a:rPr lang="en-IN" smtClean="0"/>
              <a:t>23-07-2024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3A982-F5A3-F547-3705-54C93089C6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53045-6331-CC1F-8B24-1305D7E855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B858B5-50A8-4776-8A15-FD633EFB4D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7635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zza with different toppings&#10;&#10;Description automatically generated">
            <a:extLst>
              <a:ext uri="{FF2B5EF4-FFF2-40B4-BE49-F238E27FC236}">
                <a16:creationId xmlns:a16="http://schemas.microsoft.com/office/drawing/2014/main" id="{09F3AA9E-7646-ED30-F798-F5EC367F2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77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 with graphs and diagrams&#10;&#10;Description automatically generated with medium confidence">
            <a:extLst>
              <a:ext uri="{FF2B5EF4-FFF2-40B4-BE49-F238E27FC236}">
                <a16:creationId xmlns:a16="http://schemas.microsoft.com/office/drawing/2014/main" id="{5475E0D1-FE44-282E-E5D6-07FF76114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534AB5-9600-4C2C-7464-AFB764A51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8470" y="2274762"/>
            <a:ext cx="7955054" cy="9928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FC6394-9E27-6C00-12CF-2C9372C236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378" y="3596149"/>
            <a:ext cx="2617238" cy="146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59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 with graphs and diagrams&#10;&#10;Description automatically generated with medium confidence">
            <a:extLst>
              <a:ext uri="{FF2B5EF4-FFF2-40B4-BE49-F238E27FC236}">
                <a16:creationId xmlns:a16="http://schemas.microsoft.com/office/drawing/2014/main" id="{5475E0D1-FE44-282E-E5D6-07FF76114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A3B8B5-858B-9D05-3B3C-9B484F26B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2389" y="1376509"/>
            <a:ext cx="7767215" cy="18853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779EAD-411F-0137-94A6-2E1ABE2CA9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9039" y="3596150"/>
            <a:ext cx="2213921" cy="79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685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 with graphs and diagrams&#10;&#10;Description automatically generated with medium confidence">
            <a:extLst>
              <a:ext uri="{FF2B5EF4-FFF2-40B4-BE49-F238E27FC236}">
                <a16:creationId xmlns:a16="http://schemas.microsoft.com/office/drawing/2014/main" id="{5475E0D1-FE44-282E-E5D6-07FF76114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20ECC2-FBD2-BAD9-9B8F-CC1226081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137" y="996624"/>
            <a:ext cx="6401724" cy="22652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35F113-BBF2-5181-E867-CC9A48F87F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0305" y="3596151"/>
            <a:ext cx="3371388" cy="103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27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 with graphs and diagrams&#10;&#10;Description automatically generated with medium confidence">
            <a:extLst>
              <a:ext uri="{FF2B5EF4-FFF2-40B4-BE49-F238E27FC236}">
                <a16:creationId xmlns:a16="http://schemas.microsoft.com/office/drawing/2014/main" id="{5475E0D1-FE44-282E-E5D6-07FF76114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D7EC07-F019-453B-D80B-72909F22A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259" y="1133320"/>
            <a:ext cx="9641480" cy="21285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403610-B1A2-712E-E0FA-D4EF1A9E49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3970" y="3596152"/>
            <a:ext cx="2424058" cy="161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13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 with graphs and diagrams&#10;&#10;Description automatically generated with medium confidence">
            <a:extLst>
              <a:ext uri="{FF2B5EF4-FFF2-40B4-BE49-F238E27FC236}">
                <a16:creationId xmlns:a16="http://schemas.microsoft.com/office/drawing/2014/main" id="{5475E0D1-FE44-282E-E5D6-07FF76114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3EC777-D783-152C-76C1-6EE383B5A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42" y="465667"/>
            <a:ext cx="7980113" cy="27961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842522-0B4E-35A0-C2B2-0E1A3A84F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8344" y="3596153"/>
            <a:ext cx="1975311" cy="241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759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 with graphs and diagrams&#10;&#10;Description automatically generated with medium confidence">
            <a:extLst>
              <a:ext uri="{FF2B5EF4-FFF2-40B4-BE49-F238E27FC236}">
                <a16:creationId xmlns:a16="http://schemas.microsoft.com/office/drawing/2014/main" id="{5475E0D1-FE44-282E-E5D6-07FF76114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C079C0-7B74-C4EB-9ECD-E807B4CC9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095" y="264572"/>
            <a:ext cx="8011806" cy="34150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D44C2F-75B9-0476-1E6D-7432E606D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659" y="3944155"/>
            <a:ext cx="2758679" cy="211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997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headphones sitting at a desk writing on a piece of paper&#10;&#10;Description automatically generated">
            <a:extLst>
              <a:ext uri="{FF2B5EF4-FFF2-40B4-BE49-F238E27FC236}">
                <a16:creationId xmlns:a16="http://schemas.microsoft.com/office/drawing/2014/main" id="{7E928850-DA58-8D4C-2A26-2706ADB38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164" r="1" b="35412"/>
          <a:stretch/>
        </p:blipFill>
        <p:spPr>
          <a:xfrm>
            <a:off x="2936838" y="10"/>
            <a:ext cx="9255161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4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FD6E674-1B46-47E7-634B-33170BE32347}"/>
              </a:ext>
            </a:extLst>
          </p:cNvPr>
          <p:cNvSpPr txBox="1"/>
          <p:nvPr/>
        </p:nvSpPr>
        <p:spPr>
          <a:xfrm>
            <a:off x="577565" y="2274838"/>
            <a:ext cx="31197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239087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zza with a slice cut in half&#10;&#10;Description automatically generated">
            <a:extLst>
              <a:ext uri="{FF2B5EF4-FFF2-40B4-BE49-F238E27FC236}">
                <a16:creationId xmlns:a16="http://schemas.microsoft.com/office/drawing/2014/main" id="{FD4FBD06-029B-DB59-8E3E-366CB54E7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A5293A-08C2-D30E-1F8D-A1B2BE471813}"/>
              </a:ext>
            </a:extLst>
          </p:cNvPr>
          <p:cNvSpPr txBox="1"/>
          <p:nvPr/>
        </p:nvSpPr>
        <p:spPr>
          <a:xfrm>
            <a:off x="8549640" y="2560320"/>
            <a:ext cx="3355848" cy="1477328"/>
          </a:xfrm>
          <a:prstGeom prst="rect">
            <a:avLst/>
          </a:prstGeom>
          <a:solidFill>
            <a:srgbClr val="254F5D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6B963"/>
                </a:solidFill>
              </a:rPr>
              <a:t>Hello, my name is Subham Jena. In this project, I have utilized SQL queries to solve various questions related to pizza sales.</a:t>
            </a:r>
            <a:endParaRPr lang="en-IN" b="1" dirty="0">
              <a:solidFill>
                <a:srgbClr val="F6B9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344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D3690A6C-9086-637A-8ADB-D75498907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81" r="1" b="30863"/>
          <a:stretch/>
        </p:blipFill>
        <p:spPr>
          <a:xfrm>
            <a:off x="1" y="10"/>
            <a:ext cx="12048564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B4E3A3-A3F4-4073-B059-6D444809E490}"/>
              </a:ext>
            </a:extLst>
          </p:cNvPr>
          <p:cNvSpPr txBox="1"/>
          <p:nvPr/>
        </p:nvSpPr>
        <p:spPr>
          <a:xfrm>
            <a:off x="6094476" y="0"/>
            <a:ext cx="2140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DATABASE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01560F-FDD6-C897-A226-1CA1E22DE26C}"/>
              </a:ext>
            </a:extLst>
          </p:cNvPr>
          <p:cNvSpPr txBox="1"/>
          <p:nvPr/>
        </p:nvSpPr>
        <p:spPr>
          <a:xfrm>
            <a:off x="6094477" y="584775"/>
            <a:ext cx="22806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order_details.csv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order_details_id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order_id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pizza_id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quantity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C17797-003E-884A-37C9-236ABF55C134}"/>
              </a:ext>
            </a:extLst>
          </p:cNvPr>
          <p:cNvSpPr txBox="1"/>
          <p:nvPr/>
        </p:nvSpPr>
        <p:spPr>
          <a:xfrm>
            <a:off x="6094474" y="2142217"/>
            <a:ext cx="22806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orders.csv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order_id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date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01E726-046C-2083-DEE3-38EDDD6B5798}"/>
              </a:ext>
            </a:extLst>
          </p:cNvPr>
          <p:cNvSpPr txBox="1"/>
          <p:nvPr/>
        </p:nvSpPr>
        <p:spPr>
          <a:xfrm>
            <a:off x="6094475" y="3422660"/>
            <a:ext cx="22806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pizza_types.csv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pizza_type_id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name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category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ingredients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5D6B3D-69CB-FFF2-1C55-C0C9880FD472}"/>
              </a:ext>
            </a:extLst>
          </p:cNvPr>
          <p:cNvSpPr txBox="1"/>
          <p:nvPr/>
        </p:nvSpPr>
        <p:spPr>
          <a:xfrm>
            <a:off x="6094475" y="5060216"/>
            <a:ext cx="22806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pizzas.csv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pizza_id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pizza_type_id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size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price </a:t>
            </a:r>
          </a:p>
        </p:txBody>
      </p:sp>
    </p:spTree>
    <p:extLst>
      <p:ext uri="{BB962C8B-B14F-4D97-AF65-F5344CB8AC3E}">
        <p14:creationId xmlns:p14="http://schemas.microsoft.com/office/powerpoint/2010/main" val="1572033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 with graphs and diagrams&#10;&#10;Description automatically generated with medium confidence">
            <a:extLst>
              <a:ext uri="{FF2B5EF4-FFF2-40B4-BE49-F238E27FC236}">
                <a16:creationId xmlns:a16="http://schemas.microsoft.com/office/drawing/2014/main" id="{5475E0D1-FE44-282E-E5D6-07FF76114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5AADAE-C331-68A0-EA9B-D0503B010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0444" y="2436361"/>
            <a:ext cx="6151111" cy="8635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5D2B6C-8EFD-9F04-CCC8-91E8D5037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2741" y="3558093"/>
            <a:ext cx="1646515" cy="67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940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 with graphs and diagrams&#10;&#10;Description automatically generated with medium confidence">
            <a:extLst>
              <a:ext uri="{FF2B5EF4-FFF2-40B4-BE49-F238E27FC236}">
                <a16:creationId xmlns:a16="http://schemas.microsoft.com/office/drawing/2014/main" id="{5475E0D1-FE44-282E-E5D6-07FF76114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2646EB-B855-49A0-C5EF-44D1CE193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73" y="1921765"/>
            <a:ext cx="7619849" cy="13458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6A61F7-FB23-1893-770F-DADBAFC3A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7698" y="3590366"/>
            <a:ext cx="1696603" cy="74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52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 with graphs and diagrams&#10;&#10;Description automatically generated with medium confidence">
            <a:extLst>
              <a:ext uri="{FF2B5EF4-FFF2-40B4-BE49-F238E27FC236}">
                <a16:creationId xmlns:a16="http://schemas.microsoft.com/office/drawing/2014/main" id="{5475E0D1-FE44-282E-E5D6-07FF76114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BB189B-7BE2-8573-A6F9-085443032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914" y="1684869"/>
            <a:ext cx="5356169" cy="15827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BA97F4-C8CC-1E7B-8E83-F603E12E35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1265" y="3590367"/>
            <a:ext cx="2669466" cy="76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 with graphs and diagrams&#10;&#10;Description automatically generated with medium confidence">
            <a:extLst>
              <a:ext uri="{FF2B5EF4-FFF2-40B4-BE49-F238E27FC236}">
                <a16:creationId xmlns:a16="http://schemas.microsoft.com/office/drawing/2014/main" id="{5475E0D1-FE44-282E-E5D6-07FF76114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84ED40-4EBA-4FB7-526A-04719C713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1217" y="1642232"/>
            <a:ext cx="7149566" cy="16254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E8D4C6-DFB7-6FFC-60A4-E5D9FA05A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1099" y="3590367"/>
            <a:ext cx="2089802" cy="162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91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 with graphs and diagrams&#10;&#10;Description automatically generated with medium confidence">
            <a:extLst>
              <a:ext uri="{FF2B5EF4-FFF2-40B4-BE49-F238E27FC236}">
                <a16:creationId xmlns:a16="http://schemas.microsoft.com/office/drawing/2014/main" id="{5475E0D1-FE44-282E-E5D6-07FF76114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5FF775-6EF1-3494-9DDF-D87072D56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848" y="1454411"/>
            <a:ext cx="6916304" cy="18132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BF522F-4DDE-1906-DEBB-DBFF2C062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918" y="3590368"/>
            <a:ext cx="2982163" cy="146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46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 with graphs and diagrams&#10;&#10;Description automatically generated with medium confidence">
            <a:extLst>
              <a:ext uri="{FF2B5EF4-FFF2-40B4-BE49-F238E27FC236}">
                <a16:creationId xmlns:a16="http://schemas.microsoft.com/office/drawing/2014/main" id="{5475E0D1-FE44-282E-E5D6-07FF76114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FD3FB7-BE32-94F6-7DAA-39FDCC0AC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7955" y="1505338"/>
            <a:ext cx="7956087" cy="1762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6598DD-A01E-BD9E-C813-D51B2E1FC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826" y="3590369"/>
            <a:ext cx="2096344" cy="129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41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81</Words>
  <Application>Microsoft Office PowerPoint</Application>
  <PresentationFormat>Widescreen</PresentationFormat>
  <Paragraphs>22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Aptos Display</vt:lpstr>
      <vt:lpstr>Arial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Subham Jena</dc:creator>
  <cp:lastModifiedBy>Subham Jena</cp:lastModifiedBy>
  <cp:revision>1</cp:revision>
  <dcterms:created xsi:type="dcterms:W3CDTF">2024-07-22T21:00:32Z</dcterms:created>
  <dcterms:modified xsi:type="dcterms:W3CDTF">2024-07-22T22:36:30Z</dcterms:modified>
</cp:coreProperties>
</file>